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1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862-E77B-4DCB-AA2C-59F3317878D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5662-8279-4B8B-B83B-508B262B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862-E77B-4DCB-AA2C-59F3317878D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5662-8279-4B8B-B83B-508B262B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862-E77B-4DCB-AA2C-59F3317878D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5662-8279-4B8B-B83B-508B262B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862-E77B-4DCB-AA2C-59F3317878D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5662-8279-4B8B-B83B-508B262B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862-E77B-4DCB-AA2C-59F3317878D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5662-8279-4B8B-B83B-508B262B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862-E77B-4DCB-AA2C-59F3317878D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5662-8279-4B8B-B83B-508B262B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862-E77B-4DCB-AA2C-59F3317878D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5662-8279-4B8B-B83B-508B262B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862-E77B-4DCB-AA2C-59F3317878D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5662-8279-4B8B-B83B-508B262B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862-E77B-4DCB-AA2C-59F3317878D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5662-8279-4B8B-B83B-508B262B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862-E77B-4DCB-AA2C-59F3317878D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5662-8279-4B8B-B83B-508B262B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862-E77B-4DCB-AA2C-59F3317878D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5662-8279-4B8B-B83B-508B262B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80862-E77B-4DCB-AA2C-59F3317878D6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5662-8279-4B8B-B83B-508B262B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obe w Tag - Honduras Landscape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33400"/>
            <a:ext cx="4959139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41910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September 20, 2010</a:t>
            </a:r>
          </a:p>
          <a:p>
            <a:r>
              <a:rPr lang="en-US" sz="2800" dirty="0" smtClean="0"/>
              <a:t>Meeting #1</a:t>
            </a:r>
            <a:endParaRPr lang="en-US" dirty="0"/>
          </a:p>
        </p:txBody>
      </p:sp>
      <p:sp>
        <p:nvSpPr>
          <p:cNvPr id="1026" name="AutoShape 2" descr="http://mail.google.com/a/globalbrigades.org/?ui=2&amp;ik=38b1f2c463&amp;view=att&amp;th=1248db4dd4166904&amp;attid=0.13&amp;disp=inline&amp;realattid=f_fzbkv0z712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mail.google.com/a/globalbrigades.org/?ui=2&amp;ik=38b1f2c463&amp;view=att&amp;th=1248db4dd4166904&amp;attid=0.13&amp;disp=inline&amp;realattid=f_fzbkv0z712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Environmental 2010 Logo_Med R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371600"/>
            <a:ext cx="4333448" cy="19305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Deadlines</a:t>
            </a:r>
          </a:p>
          <a:p>
            <a:r>
              <a:rPr lang="en-US" dirty="0" smtClean="0"/>
              <a:t>Upcoming fundraisers</a:t>
            </a:r>
          </a:p>
          <a:p>
            <a:r>
              <a:rPr lang="en-US" dirty="0" smtClean="0"/>
              <a:t>T-shirts</a:t>
            </a:r>
          </a:p>
          <a:p>
            <a:r>
              <a:rPr lang="en-US" dirty="0" smtClean="0"/>
              <a:t>Development discussion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October 15</a:t>
            </a:r>
          </a:p>
          <a:p>
            <a:r>
              <a:rPr lang="en-US" dirty="0" smtClean="0"/>
              <a:t>$250 deposit submitted to brigades.org </a:t>
            </a:r>
          </a:p>
          <a:p>
            <a:pPr lvl="1"/>
            <a:r>
              <a:rPr lang="en-US" dirty="0" smtClean="0"/>
              <a:t>Guarantees seat on flight</a:t>
            </a:r>
          </a:p>
          <a:p>
            <a:r>
              <a:rPr lang="en-US" dirty="0" smtClean="0"/>
              <a:t>Hutton Honors International Experience Grant proposal due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T-shirt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October </a:t>
            </a:r>
            <a:r>
              <a:rPr lang="en-US" b="1" u="sng" dirty="0" smtClean="0"/>
              <a:t>14</a:t>
            </a:r>
          </a:p>
          <a:p>
            <a:pPr>
              <a:buNone/>
            </a:pPr>
            <a:r>
              <a:rPr lang="en-US" dirty="0" smtClean="0"/>
              <a:t>T-shirt order forms </a:t>
            </a:r>
            <a:r>
              <a:rPr lang="en-US" dirty="0" smtClean="0"/>
              <a:t>due</a:t>
            </a:r>
          </a:p>
          <a:p>
            <a:pPr>
              <a:buNone/>
            </a:pPr>
            <a:r>
              <a:rPr lang="en-US" sz="2400" dirty="0" smtClean="0"/>
              <a:t>**You can fill out online if you do not fill one out at the meeting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October 28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Last day to turn in money for t-shirts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Fundraisers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Canning this Saturday at Brothers</a:t>
            </a:r>
          </a:p>
          <a:p>
            <a:pPr>
              <a:buNone/>
            </a:pPr>
            <a:r>
              <a:rPr lang="en-US" dirty="0" smtClean="0"/>
              <a:t>9pm to 12am….sign up via email!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Tuesday, October 5</a:t>
            </a:r>
            <a:r>
              <a:rPr lang="en-US" baseline="30000" dirty="0" smtClean="0"/>
              <a:t>th</a:t>
            </a:r>
            <a:r>
              <a:rPr lang="en-US" dirty="0" smtClean="0"/>
              <a:t> - </a:t>
            </a:r>
            <a:r>
              <a:rPr lang="en-US" dirty="0" smtClean="0"/>
              <a:t> </a:t>
            </a:r>
            <a:r>
              <a:rPr lang="en-US" dirty="0" smtClean="0"/>
              <a:t>Noodles and Co</a:t>
            </a:r>
          </a:p>
          <a:p>
            <a:pPr>
              <a:buNone/>
            </a:pPr>
            <a:r>
              <a:rPr lang="en-US" sz="2800" dirty="0" smtClean="0"/>
              <a:t>PRINT COUPON first!</a:t>
            </a:r>
            <a:endParaRPr lang="en-US" sz="28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through brigades.org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93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Today</vt:lpstr>
      <vt:lpstr>Travel Deadlines</vt:lpstr>
      <vt:lpstr>T-shirt Deadlines</vt:lpstr>
      <vt:lpstr>Upcoming Fundraisers</vt:lpstr>
      <vt:lpstr>Walk through brigades.org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Shouly</dc:creator>
  <cp:lastModifiedBy>Shouly</cp:lastModifiedBy>
  <cp:revision>12</cp:revision>
  <dcterms:created xsi:type="dcterms:W3CDTF">2010-02-03T21:00:12Z</dcterms:created>
  <dcterms:modified xsi:type="dcterms:W3CDTF">2010-09-30T21:34:35Z</dcterms:modified>
</cp:coreProperties>
</file>